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5"/>
  </p:notesMasterIdLst>
  <p:handoutMasterIdLst>
    <p:handoutMasterId r:id="rId26"/>
  </p:handoutMasterIdLst>
  <p:sldIdLst>
    <p:sldId id="278" r:id="rId2"/>
    <p:sldId id="279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9" r:id="rId11"/>
    <p:sldId id="290" r:id="rId12"/>
    <p:sldId id="291" r:id="rId13"/>
    <p:sldId id="293" r:id="rId14"/>
    <p:sldId id="294" r:id="rId15"/>
    <p:sldId id="297" r:id="rId16"/>
    <p:sldId id="298" r:id="rId17"/>
    <p:sldId id="299" r:id="rId18"/>
    <p:sldId id="300" r:id="rId19"/>
    <p:sldId id="301" r:id="rId20"/>
    <p:sldId id="302" r:id="rId21"/>
    <p:sldId id="305" r:id="rId22"/>
    <p:sldId id="306" r:id="rId23"/>
    <p:sldId id="309" r:id="rId24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97" autoAdjust="0"/>
    <p:restoredTop sz="94660" autoAdjust="0"/>
  </p:normalViewPr>
  <p:slideViewPr>
    <p:cSldViewPr>
      <p:cViewPr varScale="1">
        <p:scale>
          <a:sx n="88" d="100"/>
          <a:sy n="88" d="100"/>
        </p:scale>
        <p:origin x="-1260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536" y="-90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49D7C-2971-4A70-B293-5B2CB1D66D1F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D94A8-7F9F-4BD5-8BE6-F2673EE06C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0DE5E-7206-4463-87AA-ACE145CE2986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6B1EB6-5FA3-4B86-82F5-A5CF66E33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76" y="6453336"/>
            <a:ext cx="7772400" cy="144016"/>
          </a:xfrm>
        </p:spPr>
        <p:txBody>
          <a:bodyPr>
            <a:normAutofit fontScale="25000" lnSpcReduction="20000"/>
          </a:bodyPr>
          <a:lstStyle/>
          <a:p>
            <a:endParaRPr lang="ru-RU" sz="4000" dirty="0"/>
          </a:p>
        </p:txBody>
      </p:sp>
      <p:pic>
        <p:nvPicPr>
          <p:cNvPr id="6" name="Рисунок 5" descr="579201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253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79712" y="1916832"/>
            <a:ext cx="567037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Творчески –исследовательский проект </a:t>
            </a:r>
          </a:p>
          <a:p>
            <a:r>
              <a:rPr lang="ru-RU" sz="3600" dirty="0" smtClean="0"/>
              <a:t>         </a:t>
            </a:r>
          </a:p>
          <a:p>
            <a:r>
              <a:rPr lang="ru-RU" sz="3600" dirty="0" smtClean="0"/>
              <a:t>      «Умные игры»</a:t>
            </a:r>
            <a:endParaRPr lang="ru-RU" sz="36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_2_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914" name="Picture 2" descr="F:\P5120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2680" y="836712"/>
            <a:ext cx="6575704" cy="4932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92448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938" name="Picture 2" descr="D:\Фото\100OLYMP\P112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268760"/>
            <a:ext cx="5328592" cy="3997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D:\Фото\100OLYMP\P112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Фото\100OLYMP\P112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Фото\100OLYMP\P112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0363" y="0"/>
            <a:ext cx="950436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Фото\100OLYMP\P112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Фото\100OLYMP\P112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Фото\100OLYMP\P112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P5120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:\P5120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96752"/>
            <a:ext cx="8291264" cy="4176504"/>
          </a:xfrm>
        </p:spPr>
        <p:txBody>
          <a:bodyPr>
            <a:normAutofit/>
          </a:bodyPr>
          <a:lstStyle/>
          <a:p>
            <a:endParaRPr lang="ru-RU" sz="3300" b="1" i="1" dirty="0" smtClean="0"/>
          </a:p>
          <a:p>
            <a:endParaRPr lang="ru-RU" sz="3300" b="1" i="1" dirty="0" smtClean="0"/>
          </a:p>
          <a:p>
            <a:endParaRPr lang="ru-RU" dirty="0">
              <a:latin typeface="+mj-lt"/>
            </a:endParaRPr>
          </a:p>
        </p:txBody>
      </p:sp>
      <p:pic>
        <p:nvPicPr>
          <p:cNvPr id="5" name="Рисунок 4" descr="579201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24528" cy="69933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35696" y="1484784"/>
            <a:ext cx="61206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Проблема</a:t>
            </a:r>
            <a:r>
              <a:rPr lang="ru-RU" sz="2000" b="1" dirty="0" smtClean="0"/>
              <a:t>:</a:t>
            </a:r>
          </a:p>
          <a:p>
            <a:r>
              <a:rPr lang="ru-RU" sz="2000" dirty="0" smtClean="0"/>
              <a:t>-Внешний интерес детей и родителей к дидактическим настольным играм.</a:t>
            </a:r>
          </a:p>
          <a:p>
            <a:endParaRPr lang="ru-RU" sz="2000" dirty="0" smtClean="0"/>
          </a:p>
          <a:p>
            <a:r>
              <a:rPr lang="ru-RU" sz="2000" b="1" i="1" dirty="0" smtClean="0"/>
              <a:t>Обоснование проблемы:</a:t>
            </a:r>
            <a:endParaRPr lang="ru-RU" sz="2000" dirty="0" smtClean="0"/>
          </a:p>
          <a:p>
            <a:r>
              <a:rPr lang="ru-RU" sz="2000" dirty="0" smtClean="0"/>
              <a:t>1. Неумение  и нежелание детей младшей группы играть в настольно – дидактические игры, соблюдать правила и ход обучающих игр.</a:t>
            </a:r>
          </a:p>
          <a:p>
            <a:r>
              <a:rPr lang="ru-RU" sz="2000" dirty="0" smtClean="0"/>
              <a:t>2. Недостаточность знаний родителей о структуре дидактических</a:t>
            </a:r>
          </a:p>
          <a:p>
            <a:r>
              <a:rPr lang="ru-RU" sz="2000" dirty="0" smtClean="0"/>
              <a:t>  игр, способах подачи их детям.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P512013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08013" y="1772816"/>
            <a:ext cx="3930650" cy="2893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Содержимое 7" descr="P512013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52963" y="1718468"/>
            <a:ext cx="3930650" cy="2947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P512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:\P5120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7996" y="-171400"/>
            <a:ext cx="9552971" cy="7165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9201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91680" y="1124744"/>
            <a:ext cx="66967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8"/>
            <a:r>
              <a:rPr lang="ru-RU" b="1" i="1" dirty="0" smtClean="0"/>
              <a:t>Результат:</a:t>
            </a:r>
            <a:endParaRPr lang="ru-RU" dirty="0" smtClean="0"/>
          </a:p>
          <a:p>
            <a:pPr lvl="0"/>
            <a:r>
              <a:rPr lang="ru-RU" dirty="0" smtClean="0"/>
              <a:t>Д</a:t>
            </a:r>
            <a:r>
              <a:rPr lang="ru-RU" b="1" dirty="0" smtClean="0"/>
              <a:t>ети в конце проекта стали чаще использовать  для игр настольно – дидактические игры и с большим интересом и успехом играть в них.</a:t>
            </a:r>
            <a:endParaRPr lang="ru-RU" dirty="0" smtClean="0"/>
          </a:p>
          <a:p>
            <a:pPr lvl="0"/>
            <a:r>
              <a:rPr lang="ru-RU" dirty="0" smtClean="0"/>
              <a:t>Родители познакомились со структурой дидактической игры, её обучающими задачами, способами подачи детям. </a:t>
            </a:r>
            <a:r>
              <a:rPr lang="ru-RU" b="1" dirty="0" smtClean="0"/>
              <a:t>Родители были заинтересованы темой и получили новую и полезную информацию, успешно опробованную на своих детях, что понятно из анкетирования родителей и записей в тетради отзывов</a:t>
            </a:r>
            <a:r>
              <a:rPr lang="ru-RU" dirty="0" smtClean="0"/>
              <a:t>.</a:t>
            </a:r>
          </a:p>
          <a:p>
            <a:pPr lvl="0"/>
            <a:r>
              <a:rPr lang="ru-RU" b="1" dirty="0" smtClean="0"/>
              <a:t>Итог консультации</a:t>
            </a:r>
            <a:r>
              <a:rPr lang="ru-RU" dirty="0" smtClean="0"/>
              <a:t> </a:t>
            </a:r>
            <a:r>
              <a:rPr lang="ru-RU" b="1" dirty="0" smtClean="0"/>
              <a:t>– практикума</a:t>
            </a:r>
            <a:r>
              <a:rPr lang="ru-RU" dirty="0" smtClean="0"/>
              <a:t> – создание родителями в группу  новых «Умных» игр, активное   использование  развивающих игр дома с детьми.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79201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979712" y="1340768"/>
            <a:ext cx="576064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/>
              <a:t>Цель:</a:t>
            </a:r>
            <a:endParaRPr lang="ru-RU" sz="3200" dirty="0" smtClean="0"/>
          </a:p>
          <a:p>
            <a:r>
              <a:rPr lang="ru-RU" sz="3200" dirty="0" smtClean="0"/>
              <a:t>-</a:t>
            </a:r>
            <a:r>
              <a:rPr lang="ru-RU" sz="3200" b="1" i="1" dirty="0" smtClean="0"/>
              <a:t> </a:t>
            </a:r>
            <a:r>
              <a:rPr lang="ru-RU" sz="2400" dirty="0" smtClean="0"/>
              <a:t>Формировать у детей и  родителей заинтересованность и умение играть  в дидактические настольные игры.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79201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1907704" y="1556792"/>
            <a:ext cx="58326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Задачи:</a:t>
            </a:r>
            <a:endParaRPr lang="ru-RU" sz="2000" dirty="0" smtClean="0"/>
          </a:p>
          <a:p>
            <a:r>
              <a:rPr lang="ru-RU" sz="2000" dirty="0" smtClean="0"/>
              <a:t>1.Научить детей играть в дидактические настольные игры, </a:t>
            </a:r>
          </a:p>
          <a:p>
            <a:r>
              <a:rPr lang="ru-RU" sz="2000" dirty="0" smtClean="0"/>
              <a:t>   соблюдая правила и ход игры, развивая у них интерес и  </a:t>
            </a:r>
          </a:p>
          <a:p>
            <a:r>
              <a:rPr lang="ru-RU" sz="2000" dirty="0" smtClean="0"/>
              <a:t>   активное участие.</a:t>
            </a:r>
          </a:p>
          <a:p>
            <a:r>
              <a:rPr lang="ru-RU" sz="2000" dirty="0" smtClean="0"/>
              <a:t>2.Познакомить родителей со структурой дидактической игры, её </a:t>
            </a:r>
          </a:p>
          <a:p>
            <a:r>
              <a:rPr lang="ru-RU" sz="2000" dirty="0" smtClean="0"/>
              <a:t>   обучающими задачами, способами подачи детям.</a:t>
            </a:r>
            <a:endParaRPr lang="ru-RU" sz="20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992448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P5120143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138" b="1138"/>
          <a:stretch>
            <a:fillRect/>
          </a:stretch>
        </p:blipFill>
        <p:spPr>
          <a:xfrm>
            <a:off x="2339752" y="1124744"/>
            <a:ext cx="5112568" cy="4845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992448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P5120138.JPG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lum bright="-20000" contrast="20000"/>
          </a:blip>
          <a:srcRect t="706" b="706"/>
          <a:stretch>
            <a:fillRect/>
          </a:stretch>
        </p:blipFill>
        <p:spPr>
          <a:xfrm>
            <a:off x="1835696" y="1268760"/>
            <a:ext cx="5504615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e2ccec6dd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3510"/>
            <a:ext cx="9144000" cy="6871510"/>
          </a:xfrm>
          <a:prstGeom prst="rect">
            <a:avLst/>
          </a:prstGeom>
        </p:spPr>
      </p:pic>
      <p:pic>
        <p:nvPicPr>
          <p:cNvPr id="34818" name="Picture 2" descr="F:\P5120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268760"/>
            <a:ext cx="576064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_2_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5842" name="Picture 2" descr="F:\P5120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836712"/>
            <a:ext cx="5471694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97605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866" name="Picture 2" descr="F:\P5120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844824"/>
            <a:ext cx="4032448" cy="3024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</TotalTime>
  <Words>214</Words>
  <Application>Microsoft Office PowerPoint</Application>
  <PresentationFormat>Экран (4:3)</PresentationFormat>
  <Paragraphs>23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Творчески – исследовательский проект по русскому языку « И в шутку, и всерьез»    </dc:title>
  <dc:creator>Администратор</dc:creator>
  <cp:lastModifiedBy>DNA7 X86</cp:lastModifiedBy>
  <cp:revision>28</cp:revision>
  <dcterms:created xsi:type="dcterms:W3CDTF">2012-02-25T09:36:39Z</dcterms:created>
  <dcterms:modified xsi:type="dcterms:W3CDTF">2013-02-24T09:56:00Z</dcterms:modified>
</cp:coreProperties>
</file>